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8" r:id="rId2"/>
    <p:sldMasterId id="2147483696" r:id="rId3"/>
  </p:sldMasterIdLst>
  <p:sldIdLst>
    <p:sldId id="256" r:id="rId4"/>
    <p:sldId id="260" r:id="rId5"/>
    <p:sldId id="259" r:id="rId6"/>
    <p:sldId id="257" r:id="rId7"/>
    <p:sldId id="258" r:id="rId8"/>
    <p:sldId id="263" r:id="rId9"/>
    <p:sldId id="264" r:id="rId10"/>
    <p:sldId id="266" r:id="rId11"/>
    <p:sldId id="267" r:id="rId12"/>
    <p:sldId id="261" r:id="rId13"/>
    <p:sldId id="265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>
        <p:scale>
          <a:sx n="50" d="100"/>
          <a:sy n="50" d="100"/>
        </p:scale>
        <p:origin x="1500" y="5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presProps" Target="presProps.xml"/><Relationship Id="rId10" Type="http://schemas.openxmlformats.org/officeDocument/2006/relationships/slide" Target="slides/slide7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A1894D17-3F13-4C8D-A413-0CCD2354C43A}" type="datetimeFigureOut">
              <a:rPr lang="en-US" smtClean="0"/>
              <a:t>4/30/2017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31DF4D85-AAAD-441D-8481-12D3CD3D39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6970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894D17-3F13-4C8D-A413-0CCD2354C43A}" type="datetimeFigureOut">
              <a:rPr lang="en-US" smtClean="0"/>
              <a:t>4/30/2017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F4D85-AAAD-441D-8481-12D3CD3D39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4483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894D17-3F13-4C8D-A413-0CCD2354C43A}" type="datetimeFigureOut">
              <a:rPr lang="en-US" smtClean="0"/>
              <a:t>4/30/2017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F4D85-AAAD-441D-8481-12D3CD3D39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283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894D17-3F13-4C8D-A413-0CCD2354C43A}" type="datetimeFigureOut">
              <a:rPr lang="en-US" smtClean="0"/>
              <a:t>4/30/2017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F4D85-AAAD-441D-8481-12D3CD3D39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1826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894D17-3F13-4C8D-A413-0CCD2354C43A}" type="datetimeFigureOut">
              <a:rPr lang="en-US" smtClean="0"/>
              <a:t>4/30/2017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F4D85-AAAD-441D-8481-12D3CD3D39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4236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894D17-3F13-4C8D-A413-0CCD2354C43A}" type="datetimeFigureOut">
              <a:rPr lang="en-US" smtClean="0"/>
              <a:t>4/30/2017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F4D85-AAAD-441D-8481-12D3CD3D39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12646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894D17-3F13-4C8D-A413-0CCD2354C43A}" type="datetimeFigureOut">
              <a:rPr lang="en-US" smtClean="0"/>
              <a:t>4/30/2017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F4D85-AAAD-441D-8481-12D3CD3D39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52085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894D17-3F13-4C8D-A413-0CCD2354C43A}" type="datetimeFigureOut">
              <a:rPr lang="en-US" smtClean="0"/>
              <a:t>4/30/2017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F4D85-AAAD-441D-8481-12D3CD3D39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9155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894D17-3F13-4C8D-A413-0CCD2354C43A}" type="datetimeFigureOut">
              <a:rPr lang="en-US" smtClean="0"/>
              <a:t>4/30/2017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F4D85-AAAD-441D-8481-12D3CD3D39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55562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5923F103-BC34-4FE4-A40E-EDDEECFDA5D0}" type="datetimeFigureOut">
              <a:rPr lang="en-US" smtClean="0"/>
              <a:pPr/>
              <a:t>4/30/2017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40022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smtClean="0"/>
              <a:t>4/30/2017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2749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894D17-3F13-4C8D-A413-0CCD2354C43A}" type="datetimeFigureOut">
              <a:rPr lang="en-US" smtClean="0"/>
              <a:t>4/30/2017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F4D85-AAAD-441D-8481-12D3CD3D39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36435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6425-0181-43F2-84FC-787E803FD2F8}" type="datetimeFigureOut">
              <a:rPr lang="en-US" smtClean="0"/>
              <a:t>4/30/2017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69514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smtClean="0"/>
              <a:t>4/30/2017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16008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smtClean="0"/>
              <a:t>4/30/2017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22018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smtClean="0"/>
              <a:t>4/30/2017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777523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smtClean="0"/>
              <a:t>4/30/2017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488801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86A4C-8E40-4F87-A4F0-01A0687C5742}" type="datetimeFigureOut">
              <a:rPr lang="en-US" smtClean="0"/>
              <a:t>4/30/2017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488717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FigureOut">
              <a:rPr lang="en-US" smtClean="0"/>
              <a:t>4/30/2017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922825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A1CC3-2375-41D4-9E03-427CAF2A4C1A}" type="datetimeFigureOut">
              <a:rPr lang="en-US" smtClean="0"/>
              <a:t>4/30/2017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12011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6868-8199-4C2C-A5B1-63AEE139F88E}" type="datetimeFigureOut">
              <a:rPr lang="en-US" smtClean="0"/>
              <a:t>4/30/2017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053658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9FF7F-6988-44CC-821B-644E70CD2F73}" type="datetimeFigureOut">
              <a:rPr lang="en-US" smtClean="0"/>
              <a:t>4/30/2017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64976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894D17-3F13-4C8D-A413-0CCD2354C43A}" type="datetimeFigureOut">
              <a:rPr lang="en-US" smtClean="0"/>
              <a:t>4/30/2017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F4D85-AAAD-441D-8481-12D3CD3D39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98913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2C299-16B2-4475-990D-751901EACC14}" type="datetimeFigureOut">
              <a:rPr lang="en-US" smtClean="0"/>
              <a:t>4/30/2017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823889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4/30/2017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9513138"/>
      </p:ext>
    </p:extLst>
  </p:cSld>
  <p:clrMapOvr>
    <a:masterClrMapping/>
  </p:clrMapOvr>
  <p:hf sldNum="0" hdr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4/30/2017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6212594"/>
      </p:ext>
    </p:extLst>
  </p:cSld>
  <p:clrMapOvr>
    <a:masterClrMapping/>
  </p:clrMapOvr>
  <p:hf sldNum="0"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6D93-FCAC-47E0-A2EE-787E62CA814C}" type="datetimeFigureOut">
              <a:rPr lang="en-US" smtClean="0"/>
              <a:t>4/30/2017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83005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879A6-0FD0-4734-A311-86BFCA472E6E}" type="datetimeFigureOut">
              <a:rPr lang="en-US" smtClean="0"/>
              <a:t>4/30/2017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524093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 title="Page Number Shape"/>
          <p:cNvSpPr/>
          <p:nvPr/>
        </p:nvSpPr>
        <p:spPr bwMode="auto">
          <a:xfrm>
            <a:off x="11784011" y="118920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88913" y="1143293"/>
            <a:ext cx="7034362" cy="4268965"/>
          </a:xfrm>
        </p:spPr>
        <p:txBody>
          <a:bodyPr anchor="t">
            <a:normAutofit/>
          </a:bodyPr>
          <a:lstStyle>
            <a:lvl1pPr algn="l">
              <a:lnSpc>
                <a:spcPct val="85000"/>
              </a:lnSpc>
              <a:defRPr sz="77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88914" y="5537925"/>
            <a:ext cx="7034362" cy="706355"/>
          </a:xfrm>
        </p:spPr>
        <p:txBody>
          <a:bodyPr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sz="2000" b="0" i="1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88913" y="6314440"/>
            <a:ext cx="1596622" cy="365125"/>
          </a:xfrm>
        </p:spPr>
        <p:txBody>
          <a:bodyPr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A1894D17-3F13-4C8D-A413-0CCD2354C43A}" type="datetimeFigureOut">
              <a:rPr lang="en-US" smtClean="0"/>
              <a:t>4/30/2017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00591" y="6314440"/>
            <a:ext cx="5122683" cy="365125"/>
          </a:xfrm>
        </p:spPr>
        <p:txBody>
          <a:bodyPr/>
          <a:lstStyle>
            <a:lvl1pPr algn="l">
              <a:defRPr b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84011" y="1416216"/>
            <a:ext cx="407988" cy="365125"/>
          </a:xfrm>
        </p:spPr>
        <p:txBody>
          <a:bodyPr/>
          <a:lstStyle>
            <a:lvl1pPr algn="r">
              <a:defRPr>
                <a:solidFill>
                  <a:schemeClr val="bg2"/>
                </a:solidFill>
              </a:defRPr>
            </a:lvl1pPr>
          </a:lstStyle>
          <a:p>
            <a:fld id="{31DF4D85-AAAD-441D-8481-12D3CD3D3966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 title="Verticle Rule Line"/>
          <p:cNvCxnSpPr/>
          <p:nvPr/>
        </p:nvCxnSpPr>
        <p:spPr>
          <a:xfrm>
            <a:off x="773855" y="1257300"/>
            <a:ext cx="0" cy="560070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4531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orient="horz" pos="792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894D17-3F13-4C8D-A413-0CCD2354C43A}" type="datetimeFigureOut">
              <a:rPr lang="en-US" smtClean="0"/>
              <a:t>4/30/2017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F4D85-AAAD-441D-8481-12D3CD3D39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0440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 title="Page Number Shape"/>
          <p:cNvSpPr/>
          <p:nvPr/>
        </p:nvSpPr>
        <p:spPr bwMode="auto">
          <a:xfrm>
            <a:off x="11784011" y="1393748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7673" y="2571722"/>
            <a:ext cx="8296654" cy="3286153"/>
          </a:xfrm>
        </p:spPr>
        <p:txBody>
          <a:bodyPr anchor="t">
            <a:normAutofit/>
          </a:bodyPr>
          <a:lstStyle>
            <a:lvl1pPr>
              <a:lnSpc>
                <a:spcPct val="85000"/>
              </a:lnSpc>
              <a:defRPr sz="7700" cap="all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7673" y="1393748"/>
            <a:ext cx="8401429" cy="819150"/>
          </a:xfrm>
        </p:spPr>
        <p:txBody>
          <a:bodyPr anchor="ctr">
            <a:normAutofit/>
          </a:bodyPr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2000" b="0" i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742955" y="6314439"/>
            <a:ext cx="1596622" cy="365125"/>
          </a:xfrm>
        </p:spPr>
        <p:txBody>
          <a:bodyPr/>
          <a:lstStyle>
            <a:lvl1pPr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A1894D17-3F13-4C8D-A413-0CCD2354C43A}" type="datetimeFigureOut">
              <a:rPr lang="en-US" smtClean="0"/>
              <a:t>4/30/2017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47673" y="6314440"/>
            <a:ext cx="6480226" cy="365125"/>
          </a:xfrm>
        </p:spPr>
        <p:txBody>
          <a:bodyPr/>
          <a:lstStyle>
            <a:lvl1pPr>
              <a:defRPr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84011" y="1620760"/>
            <a:ext cx="407988" cy="36512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1DF4D85-AAAD-441D-8481-12D3CD3D3966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 title="Horizontal Rule Line"/>
          <p:cNvCxnSpPr/>
          <p:nvPr/>
        </p:nvCxnSpPr>
        <p:spPr>
          <a:xfrm flipH="1">
            <a:off x="1" y="6178167"/>
            <a:ext cx="10244326" cy="0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887287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6456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81600" y="540628"/>
            <a:ext cx="6248400" cy="248894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81600" y="3712467"/>
            <a:ext cx="6248400" cy="248222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894D17-3F13-4C8D-A413-0CCD2354C43A}" type="datetimeFigureOut">
              <a:rPr lang="en-US" smtClean="0"/>
              <a:t>4/30/2017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F4D85-AAAD-441D-8481-12D3CD3D39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64910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57784"/>
            <a:ext cx="3831336" cy="495604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81600" y="558065"/>
            <a:ext cx="6245352" cy="914400"/>
          </a:xfrm>
        </p:spPr>
        <p:txBody>
          <a:bodyPr anchor="b">
            <a:normAutofit/>
          </a:bodyPr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2400" b="0" i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81600" y="1526671"/>
            <a:ext cx="6245352" cy="175564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81600" y="3700826"/>
            <a:ext cx="6248400" cy="914400"/>
          </a:xfrm>
        </p:spPr>
        <p:txBody>
          <a:bodyPr anchor="b">
            <a:normAutofit/>
          </a:bodyPr>
          <a:lstStyle>
            <a:lvl1pPr marL="0" indent="0">
              <a:buNone/>
              <a:defRPr sz="2400" b="0" i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81600" y="4669432"/>
            <a:ext cx="6245352" cy="175564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894D17-3F13-4C8D-A413-0CCD2354C43A}" type="datetimeFigureOut">
              <a:rPr lang="en-US" smtClean="0"/>
              <a:t>4/30/2017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F4D85-AAAD-441D-8481-12D3CD3D39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5797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894D17-3F13-4C8D-A413-0CCD2354C43A}" type="datetimeFigureOut">
              <a:rPr lang="en-US" smtClean="0"/>
              <a:t>4/30/2017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F4D85-AAAD-441D-8481-12D3CD3D39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53716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894D17-3F13-4C8D-A413-0CCD2354C43A}" type="datetimeFigureOut">
              <a:rPr lang="en-US" smtClean="0"/>
              <a:t>4/30/2017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F4D85-AAAD-441D-8481-12D3CD3D39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75925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894D17-3F13-4C8D-A413-0CCD2354C43A}" type="datetimeFigureOut">
              <a:rPr lang="en-US" smtClean="0"/>
              <a:t>4/30/2017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F4D85-AAAD-441D-8481-12D3CD3D39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96639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55479"/>
            <a:ext cx="3838776" cy="1921022"/>
          </a:xfrm>
        </p:spPr>
        <p:txBody>
          <a:bodyPr anchor="t">
            <a:noAutofit/>
          </a:bodyPr>
          <a:lstStyle>
            <a:lvl1pPr>
              <a:lnSpc>
                <a:spcPct val="93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564147"/>
            <a:ext cx="6248400" cy="5622644"/>
          </a:xfrm>
        </p:spPr>
        <p:txBody>
          <a:bodyPr/>
          <a:lstStyle>
            <a:lvl1pPr>
              <a:lnSpc>
                <a:spcPct val="112000"/>
              </a:lnSpc>
              <a:defRPr sz="2000"/>
            </a:lvl1pPr>
            <a:lvl2pPr>
              <a:lnSpc>
                <a:spcPct val="112000"/>
              </a:lnSpc>
              <a:defRPr sz="1800"/>
            </a:lvl2pPr>
            <a:lvl3pPr>
              <a:lnSpc>
                <a:spcPct val="112000"/>
              </a:lnSpc>
              <a:defRPr sz="1600"/>
            </a:lvl3pPr>
            <a:lvl4pPr>
              <a:lnSpc>
                <a:spcPct val="112000"/>
              </a:lnSpc>
              <a:defRPr sz="1400"/>
            </a:lvl4pPr>
            <a:lvl5pPr>
              <a:lnSpc>
                <a:spcPct val="112000"/>
              </a:lnSpc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2000" y="2621512"/>
            <a:ext cx="3838776" cy="3239537"/>
          </a:xfrm>
        </p:spPr>
        <p:txBody>
          <a:bodyPr/>
          <a:lstStyle>
            <a:lvl1pPr marL="0" indent="0" algn="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894D17-3F13-4C8D-A413-0CCD2354C43A}" type="datetimeFigureOut">
              <a:rPr lang="en-US" smtClean="0"/>
              <a:t>4/30/2017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F4D85-AAAD-441D-8481-12D3CD3D39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54528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952" y="557261"/>
            <a:ext cx="3840480" cy="1919239"/>
          </a:xfrm>
        </p:spPr>
        <p:txBody>
          <a:bodyPr anchor="t">
            <a:noAutofit/>
          </a:bodyPr>
          <a:lstStyle>
            <a:lvl1pPr>
              <a:lnSpc>
                <a:spcPct val="93000"/>
              </a:lnSpc>
              <a:defRPr sz="40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57800" y="0"/>
            <a:ext cx="6172200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58952" y="2621512"/>
            <a:ext cx="3840480" cy="3236976"/>
          </a:xfrm>
        </p:spPr>
        <p:txBody>
          <a:bodyPr/>
          <a:lstStyle>
            <a:lvl1pPr marL="0" indent="0" algn="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894D17-3F13-4C8D-A413-0CCD2354C43A}" type="datetimeFigureOut">
              <a:rPr lang="en-US" smtClean="0"/>
              <a:t>4/30/2017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F4D85-AAAD-441D-8481-12D3CD3D39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72044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81600" y="640080"/>
            <a:ext cx="6248398" cy="5584142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894D17-3F13-4C8D-A413-0CCD2354C43A}" type="datetimeFigureOut">
              <a:rPr lang="en-US" smtClean="0"/>
              <a:t>4/30/2017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F4D85-AAAD-441D-8481-12D3CD3D39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00831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 title="Page Number Shape"/>
          <p:cNvSpPr/>
          <p:nvPr/>
        </p:nvSpPr>
        <p:spPr bwMode="auto">
          <a:xfrm>
            <a:off x="11784011" y="5380580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rgbClr val="262626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90765" y="642931"/>
            <a:ext cx="2446670" cy="467810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642932"/>
            <a:ext cx="7070678" cy="467810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36187" y="5927131"/>
            <a:ext cx="3814856" cy="365125"/>
          </a:xfrm>
        </p:spPr>
        <p:txBody>
          <a:bodyPr/>
          <a:lstStyle/>
          <a:p>
            <a:fld id="{A1894D17-3F13-4C8D-A413-0CCD2354C43A}" type="datetimeFigureOut">
              <a:rPr lang="en-US" smtClean="0"/>
              <a:t>4/30/2017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536187" y="6315949"/>
            <a:ext cx="381485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84011" y="5607592"/>
            <a:ext cx="407988" cy="365125"/>
          </a:xfrm>
        </p:spPr>
        <p:txBody>
          <a:bodyPr/>
          <a:lstStyle/>
          <a:p>
            <a:fld id="{31DF4D85-AAAD-441D-8481-12D3CD3D3966}" type="slidenum">
              <a:rPr lang="en-US" smtClean="0"/>
              <a:t>‹#›</a:t>
            </a:fld>
            <a:endParaRPr lang="en-US"/>
          </a:p>
        </p:txBody>
      </p:sp>
      <p:cxnSp>
        <p:nvCxnSpPr>
          <p:cNvPr id="13" name="Straight Connector 12" title="Horizontal Rule Line"/>
          <p:cNvCxnSpPr/>
          <p:nvPr/>
        </p:nvCxnSpPr>
        <p:spPr>
          <a:xfrm>
            <a:off x="0" y="6199730"/>
            <a:ext cx="10260011" cy="0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161123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6456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894D17-3F13-4C8D-A413-0CCD2354C43A}" type="datetimeFigureOut">
              <a:rPr lang="en-US" smtClean="0"/>
              <a:t>4/30/2017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F4D85-AAAD-441D-8481-12D3CD3D39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5144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894D17-3F13-4C8D-A413-0CCD2354C43A}" type="datetimeFigureOut">
              <a:rPr lang="en-US" smtClean="0"/>
              <a:t>4/30/2017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F4D85-AAAD-441D-8481-12D3CD3D39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102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894D17-3F13-4C8D-A413-0CCD2354C43A}" type="datetimeFigureOut">
              <a:rPr lang="en-US" smtClean="0"/>
              <a:t>4/30/2017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F4D85-AAAD-441D-8481-12D3CD3D39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654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894D17-3F13-4C8D-A413-0CCD2354C43A}" type="datetimeFigureOut">
              <a:rPr lang="en-US" smtClean="0"/>
              <a:t>4/30/2017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F4D85-AAAD-441D-8481-12D3CD3D39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4802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894D17-3F13-4C8D-A413-0CCD2354C43A}" type="datetimeFigureOut">
              <a:rPr lang="en-US" smtClean="0"/>
              <a:t>4/30/2017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F4D85-AAAD-441D-8481-12D3CD3D39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3864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A1894D17-3F13-4C8D-A413-0CCD2354C43A}" type="datetimeFigureOut">
              <a:rPr lang="en-US" smtClean="0"/>
              <a:t>4/30/2017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31DF4D85-AAAD-441D-8481-12D3CD3D39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7150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2BE451C3-0FF4-47C4-B829-773ADF60F88C}" type="datetimeFigureOut">
              <a:rPr lang="en-US" smtClean="0"/>
              <a:t>4/30/2017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226795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6" title="Page Number Shape"/>
          <p:cNvSpPr/>
          <p:nvPr/>
        </p:nvSpPr>
        <p:spPr bwMode="auto">
          <a:xfrm>
            <a:off x="11784011" y="5380580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2000" y="559678"/>
            <a:ext cx="3833906" cy="49524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81600" y="569066"/>
            <a:ext cx="6248398" cy="56551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2001" y="5930060"/>
            <a:ext cx="3814856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1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fld id="{A1894D17-3F13-4C8D-A413-0CCD2354C43A}" type="datetimeFigureOut">
              <a:rPr lang="en-US" smtClean="0"/>
              <a:t>4/30/2017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62001" y="6314440"/>
            <a:ext cx="3814856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200" b="1" i="1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84011" y="5607592"/>
            <a:ext cx="4079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1" baseline="0">
                <a:solidFill>
                  <a:schemeClr val="bg2"/>
                </a:solidFill>
                <a:latin typeface="+mj-lt"/>
              </a:defRPr>
            </a:lvl1pPr>
          </a:lstStyle>
          <a:p>
            <a:fld id="{31DF4D85-AAAD-441D-8481-12D3CD3D3966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 title="Horizontal Rule Line"/>
          <p:cNvCxnSpPr/>
          <p:nvPr/>
        </p:nvCxnSpPr>
        <p:spPr>
          <a:xfrm>
            <a:off x="0" y="6199730"/>
            <a:ext cx="4495800" cy="0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19408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5000" b="0" i="1" kern="12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83464" indent="-283464" algn="l" defTabSz="914400" rtl="0" eaLnBrk="1" latinLnBrk="0" hangingPunct="1">
        <a:lnSpc>
          <a:spcPct val="112000"/>
        </a:lnSpc>
        <a:spcBef>
          <a:spcPts val="900"/>
        </a:spcBef>
        <a:buFont typeface="Arial" panose="020B0604020202020204" pitchFamily="34" charset="0"/>
        <a:buChar char="•"/>
        <a:defRPr sz="20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283464" indent="-283464" algn="l" defTabSz="914400" rtl="0" eaLnBrk="1" latinLnBrk="0" hangingPunct="1">
        <a:lnSpc>
          <a:spcPct val="112000"/>
        </a:lnSpc>
        <a:spcBef>
          <a:spcPts val="900"/>
        </a:spcBef>
        <a:buFont typeface="Corbel" panose="020B0503020204020204" pitchFamily="34" charset="0"/>
        <a:buChar char="–"/>
        <a:defRPr sz="18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283464" indent="-283464" algn="l" defTabSz="914400" rtl="0" eaLnBrk="1" latinLnBrk="0" hangingPunct="1">
        <a:lnSpc>
          <a:spcPct val="112000"/>
        </a:lnSpc>
        <a:spcBef>
          <a:spcPts val="900"/>
        </a:spcBef>
        <a:buFont typeface="Arial" panose="020B0604020202020204" pitchFamily="34" charset="0"/>
        <a:buChar char="•"/>
        <a:defRPr sz="16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283464" indent="-283464" algn="l" defTabSz="914400" rtl="0" eaLnBrk="1" latinLnBrk="0" hangingPunct="1">
        <a:lnSpc>
          <a:spcPct val="112000"/>
        </a:lnSpc>
        <a:spcBef>
          <a:spcPts val="900"/>
        </a:spcBef>
        <a:buFont typeface="Corbel" panose="020B0503020204020204" pitchFamily="34" charset="0"/>
        <a:buChar char="–"/>
        <a:defRPr sz="14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283464" indent="-283464" algn="l" defTabSz="914400" rtl="0" eaLnBrk="1" latinLnBrk="0" hangingPunct="1">
        <a:lnSpc>
          <a:spcPct val="112000"/>
        </a:lnSpc>
        <a:spcBef>
          <a:spcPts val="900"/>
        </a:spcBef>
        <a:buFont typeface="Arial" panose="020B0604020202020204" pitchFamily="34" charset="0"/>
        <a:buChar char="•"/>
        <a:defRPr sz="1400" i="1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83464" indent="-283464" algn="l" defTabSz="914400" rtl="0" eaLnBrk="1" latinLnBrk="0" hangingPunct="1">
        <a:lnSpc>
          <a:spcPct val="112000"/>
        </a:lnSpc>
        <a:spcBef>
          <a:spcPts val="1300"/>
        </a:spcBef>
        <a:buFont typeface="Corbel" panose="020B0503020204020204" pitchFamily="34" charset="0"/>
        <a:buChar char="–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283464" indent="-283464" algn="l" defTabSz="914400" rtl="0" eaLnBrk="1" latinLnBrk="0" hangingPunct="1">
        <a:lnSpc>
          <a:spcPct val="112000"/>
        </a:lnSpc>
        <a:spcBef>
          <a:spcPts val="1300"/>
        </a:spcBef>
        <a:buFont typeface="Arial" panose="020B0604020202020204" pitchFamily="34" charset="0"/>
        <a:buChar char="•"/>
        <a:defRPr sz="14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83464" indent="-283464" algn="l" defTabSz="914400" rtl="0" eaLnBrk="1" latinLnBrk="0" hangingPunct="1">
        <a:lnSpc>
          <a:spcPct val="112000"/>
        </a:lnSpc>
        <a:spcBef>
          <a:spcPts val="1300"/>
        </a:spcBef>
        <a:buFont typeface="Corbel" panose="020B0503020204020204" pitchFamily="34" charset="0"/>
        <a:buChar char="–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83464" indent="-283464" algn="l" defTabSz="914400" rtl="0" eaLnBrk="1" latinLnBrk="0" hangingPunct="1">
        <a:lnSpc>
          <a:spcPct val="112000"/>
        </a:lnSpc>
        <a:spcBef>
          <a:spcPts val="1300"/>
        </a:spcBef>
        <a:buFont typeface="Arial" panose="020B0604020202020204" pitchFamily="34" charset="0"/>
        <a:buChar char="•"/>
        <a:defRPr sz="1400" i="1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2832">
          <p15:clr>
            <a:srgbClr val="F26B43"/>
          </p15:clr>
        </p15:guide>
        <p15:guide id="2" pos="480">
          <p15:clr>
            <a:srgbClr val="F26B43"/>
          </p15:clr>
        </p15:guide>
        <p15:guide id="3" orient="horz" pos="432">
          <p15:clr>
            <a:srgbClr val="F26B43"/>
          </p15:clr>
        </p15:guide>
        <p15:guide id="4" pos="7200">
          <p15:clr>
            <a:srgbClr val="F26B43"/>
          </p15:clr>
        </p15:guide>
        <p15:guide id="5" pos="32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3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3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3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3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3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3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cap="none" spc="50" dirty="0">
                <a:ln w="9525" cmpd="sng">
                  <a:noFill/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Mayday, Mayday, mayday!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88913" y="4449354"/>
            <a:ext cx="7034362" cy="706355"/>
          </a:xfrm>
        </p:spPr>
        <p:txBody>
          <a:bodyPr>
            <a:normAutofit fontScale="92500" lnSpcReduction="10000"/>
          </a:bodyPr>
          <a:lstStyle/>
          <a:p>
            <a:r>
              <a:rPr lang="en-US" b="1" spc="50" dirty="0">
                <a:ln w="9525" cmpd="sng">
                  <a:noFill/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Warning Danger ahead!</a:t>
            </a:r>
          </a:p>
          <a:p>
            <a:r>
              <a:rPr lang="en-US" b="1" spc="50" dirty="0">
                <a:ln w="9525" cmpd="sng">
                  <a:noFill/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Team: Semi Colon</a:t>
            </a:r>
          </a:p>
          <a:p>
            <a:endParaRPr lang="en-US" b="1" spc="50" dirty="0">
              <a:ln w="9525" cmpd="sng">
                <a:noFill/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948584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3657" y="370992"/>
            <a:ext cx="10820400" cy="137072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Difference between radiation in northern pole and south pole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25600" y="5329086"/>
            <a:ext cx="3505198" cy="1047535"/>
          </a:xfrm>
        </p:spPr>
        <p:txBody>
          <a:bodyPr/>
          <a:lstStyle/>
          <a:p>
            <a:r>
              <a:rPr lang="en-US" dirty="0"/>
              <a:t>Southern lights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4287" y="1741714"/>
            <a:ext cx="3468914" cy="343497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386" y="1741714"/>
            <a:ext cx="3286843" cy="3434972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8077200" y="5329086"/>
            <a:ext cx="3505198" cy="10475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83464" indent="-283464" algn="l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83464" indent="-283464" algn="l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Corbel" panose="020B0503020204020204" pitchFamily="34" charset="0"/>
              <a:buChar char="–"/>
              <a:defRPr sz="18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283464" indent="-283464" algn="l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283464" indent="-283464" algn="l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Corbel" panose="020B0503020204020204" pitchFamily="34" charset="0"/>
              <a:buChar char="–"/>
              <a:defRPr sz="14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83464" indent="-283464" algn="l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40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83464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83464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Arial" panose="020B0604020202020204" pitchFamily="34" charset="0"/>
              <a:buChar char="•"/>
              <a:defRPr sz="14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83464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3464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Arial" panose="020B0604020202020204" pitchFamily="34" charset="0"/>
              <a:buChar char="•"/>
              <a:defRPr sz="140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Northern lights </a:t>
            </a:r>
          </a:p>
        </p:txBody>
      </p:sp>
    </p:spTree>
    <p:extLst>
      <p:ext uri="{BB962C8B-B14F-4D97-AF65-F5344CB8AC3E}">
        <p14:creationId xmlns:p14="http://schemas.microsoft.com/office/powerpoint/2010/main" val="8535557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4810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46" r="1" b="8383"/>
          <a:stretch/>
        </p:blipFill>
        <p:spPr>
          <a:xfrm>
            <a:off x="922867" y="645517"/>
            <a:ext cx="10346266" cy="373816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2933" y="4538133"/>
            <a:ext cx="10127192" cy="93134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000" dirty="0"/>
              <a:t>Solar wind:  are air crew at risk?</a:t>
            </a:r>
          </a:p>
        </p:txBody>
      </p:sp>
    </p:spTree>
    <p:extLst>
      <p:ext uri="{BB962C8B-B14F-4D97-AF65-F5344CB8AC3E}">
        <p14:creationId xmlns:p14="http://schemas.microsoft.com/office/powerpoint/2010/main" val="3294063073"/>
      </p:ext>
    </p:extLst>
  </p:cSld>
  <p:clrMapOvr>
    <a:masterClrMapping/>
  </p:clrMapOvr>
  <p:transition spd="slow">
    <p:cover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0067" y="838200"/>
            <a:ext cx="9437159" cy="1227667"/>
          </a:xfrm>
        </p:spPr>
        <p:txBody>
          <a:bodyPr>
            <a:normAutofit/>
          </a:bodyPr>
          <a:lstStyle/>
          <a:p>
            <a:r>
              <a:rPr lang="en-US" dirty="0"/>
              <a:t>Risks of ionization radiation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80067" y="2065867"/>
            <a:ext cx="5112054" cy="2844801"/>
          </a:xfrm>
        </p:spPr>
        <p:txBody>
          <a:bodyPr>
            <a:normAutofit fontScale="92500" lnSpcReduction="10000"/>
          </a:bodyPr>
          <a:lstStyle/>
          <a:p>
            <a:r>
              <a:rPr lang="en-US" sz="3200" dirty="0"/>
              <a:t>DNA mutation</a:t>
            </a:r>
          </a:p>
          <a:p>
            <a:r>
              <a:rPr lang="en-US" sz="3200" dirty="0"/>
              <a:t>Increasing risk of cancer</a:t>
            </a:r>
          </a:p>
          <a:p>
            <a:r>
              <a:rPr lang="en-US" sz="3200" dirty="0"/>
              <a:t>Reproductive problems such as miscarriage and birth defects</a:t>
            </a:r>
          </a:p>
          <a:p>
            <a:pPr marL="0" indent="0">
              <a:buNone/>
            </a:pPr>
            <a:endParaRPr lang="en-US" sz="3200" dirty="0"/>
          </a:p>
          <a:p>
            <a:endParaRPr lang="en-US" sz="3200" dirty="0"/>
          </a:p>
          <a:p>
            <a:endParaRPr lang="en-US" sz="3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6149" y="2429040"/>
            <a:ext cx="3921107" cy="2785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6248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05135" y="1964267"/>
            <a:ext cx="3706294" cy="242146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400" dirty="0"/>
              <a:t>The earth is actually a Magnet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429496729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84" r="22037" b="-1"/>
          <a:stretch/>
        </p:blipFill>
        <p:spPr>
          <a:xfrm>
            <a:off x="0" y="1588"/>
            <a:ext cx="75533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4273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5909" y="808055"/>
            <a:ext cx="3979205" cy="14533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Aurora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9752" y="1443012"/>
            <a:ext cx="6095593" cy="3809745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802178" y="2261420"/>
            <a:ext cx="4002936" cy="36379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85750">
              <a:spcAft>
                <a:spcPts val="10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Electrons collide with the earth’s atmosphere. </a:t>
            </a:r>
          </a:p>
          <a:p>
            <a:pPr marL="285750" indent="-285750">
              <a:spcAft>
                <a:spcPts val="10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Thus exciting the atoms and molecules to higher energy states. </a:t>
            </a:r>
          </a:p>
          <a:p>
            <a:pPr marL="285750" indent="-285750">
              <a:spcAft>
                <a:spcPts val="10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When they relax back down to lower energy states, they release their energy in the form of light.</a:t>
            </a:r>
          </a:p>
        </p:txBody>
      </p:sp>
    </p:spTree>
    <p:extLst>
      <p:ext uri="{BB962C8B-B14F-4D97-AF65-F5344CB8AC3E}">
        <p14:creationId xmlns:p14="http://schemas.microsoft.com/office/powerpoint/2010/main" val="52778251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66" r="17684"/>
          <a:stretch/>
        </p:blipFill>
        <p:spPr>
          <a:xfrm>
            <a:off x="20" y="975"/>
            <a:ext cx="7552924" cy="6858000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8040914" y="603221"/>
            <a:ext cx="3817256" cy="124009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7865805" y="2266101"/>
            <a:ext cx="3992365" cy="3972232"/>
          </a:xfrm>
        </p:spPr>
        <p:txBody>
          <a:bodyPr>
            <a:normAutofit/>
          </a:bodyPr>
          <a:lstStyle/>
          <a:p>
            <a:r>
              <a:rPr lang="en-US" dirty="0"/>
              <a:t> </a:t>
            </a:r>
            <a:r>
              <a:rPr lang="en-US" sz="2800" dirty="0"/>
              <a:t>Airline pilots and crew are exposed  to higher levels of radiation</a:t>
            </a:r>
          </a:p>
          <a:p>
            <a:r>
              <a:rPr lang="en-US" sz="2800" dirty="0"/>
              <a:t>Annual exposure ranges from 0.2 to 5 </a:t>
            </a:r>
            <a:r>
              <a:rPr lang="en-US" sz="2800" dirty="0" err="1"/>
              <a:t>mSv</a:t>
            </a:r>
            <a:r>
              <a:rPr lang="en-US" sz="2800" dirty="0"/>
              <a:t> per year.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063501"/>
      </p:ext>
    </p:extLst>
  </p:cSld>
  <p:clrMapOvr>
    <a:masterClrMapping/>
  </p:clrMapOvr>
  <p:transition spd="med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solution </a:t>
            </a:r>
          </a:p>
        </p:txBody>
      </p:sp>
      <p:pic>
        <p:nvPicPr>
          <p:cNvPr id="17" name="Content Placeholder 1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6050" y="391886"/>
            <a:ext cx="3230929" cy="5923878"/>
          </a:xfrm>
        </p:spPr>
      </p:pic>
      <p:sp>
        <p:nvSpPr>
          <p:cNvPr id="18" name="TextBox 17"/>
          <p:cNvSpPr txBox="1"/>
          <p:nvPr/>
        </p:nvSpPr>
        <p:spPr>
          <a:xfrm>
            <a:off x="708847" y="2065867"/>
            <a:ext cx="698372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Shielding</a:t>
            </a:r>
          </a:p>
          <a:p>
            <a:r>
              <a:rPr lang="en-US" sz="3200" dirty="0"/>
              <a:t>		Radiation barrier: </a:t>
            </a:r>
          </a:p>
          <a:p>
            <a:r>
              <a:rPr lang="en-US" sz="3200" dirty="0"/>
              <a:t>		Aluminized polymer film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Reflection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Rerouting flights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847" y="4517064"/>
            <a:ext cx="6801799" cy="1590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4071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59678"/>
            <a:ext cx="5581650" cy="4952492"/>
          </a:xfrm>
        </p:spPr>
        <p:txBody>
          <a:bodyPr/>
          <a:lstStyle/>
          <a:p>
            <a:r>
              <a:rPr lang="en-US" dirty="0"/>
              <a:t>Azimuth and Zenith Angles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0483" y="285573"/>
            <a:ext cx="3809336" cy="3113644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3078" y="3676650"/>
            <a:ext cx="2504146" cy="257927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394333" y="2224047"/>
            <a:ext cx="6602733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Azimuth: angle between the projection of the straight line joins the site with the centers of the sun on the horizontal plane and due south.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Zenith: is incidence angle of sunbeam on a horizontal surface.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5705835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591580" y="1178666"/>
            <a:ext cx="10628869" cy="4498234"/>
            <a:chOff x="1161053" y="559678"/>
            <a:chExt cx="10012172" cy="4239626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1116"/>
            <a:stretch/>
          </p:blipFill>
          <p:spPr>
            <a:xfrm>
              <a:off x="1232809" y="559678"/>
              <a:ext cx="9497750" cy="2021478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5902"/>
            <a:stretch/>
          </p:blipFill>
          <p:spPr>
            <a:xfrm>
              <a:off x="1232809" y="2467464"/>
              <a:ext cx="9726382" cy="56846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2186"/>
            <a:stretch/>
          </p:blipFill>
          <p:spPr>
            <a:xfrm>
              <a:off x="1185177" y="2967401"/>
              <a:ext cx="9545382" cy="702452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1053" y="3453418"/>
              <a:ext cx="10012172" cy="885949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1482" y="4294409"/>
              <a:ext cx="3829584" cy="5048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2608134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jpeg"/></Relationships>
</file>

<file path=ppt/theme/theme1.xml><?xml version="1.0" encoding="utf-8"?>
<a:theme xmlns:a="http://schemas.openxmlformats.org/drawingml/2006/main" name="Theme4">
  <a:themeElements>
    <a:clrScheme name="Celestial">
      <a:dk1>
        <a:sysClr val="windowText" lastClr="000000"/>
      </a:dk1>
      <a:lt1>
        <a:sysClr val="window" lastClr="FFFFFF"/>
      </a:lt1>
      <a:dk2>
        <a:srgbClr val="104C7E"/>
      </a:dk2>
      <a:lt2>
        <a:srgbClr val="EBEBEB"/>
      </a:lt2>
      <a:accent1>
        <a:srgbClr val="94CE67"/>
      </a:accent1>
      <a:accent2>
        <a:srgbClr val="49D1CD"/>
      </a:accent2>
      <a:accent3>
        <a:srgbClr val="61A5D6"/>
      </a:accent3>
      <a:accent4>
        <a:srgbClr val="9D8CD3"/>
      </a:accent4>
      <a:accent5>
        <a:srgbClr val="E45C8A"/>
      </a:accent5>
      <a:accent6>
        <a:srgbClr val="F98C61"/>
      </a:accent6>
      <a:hlink>
        <a:srgbClr val="AAF172"/>
      </a:hlink>
      <a:folHlink>
        <a:srgbClr val="E7F19A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4" id="{F46DCE4B-85F4-4375-AA2E-DE2DDD319531}" vid="{3A840865-A273-46C4-883C-484C43E988CF}"/>
    </a:ext>
  </a:extLst>
</a:theme>
</file>

<file path=ppt/theme/theme2.xml><?xml version="1.0" encoding="utf-8"?>
<a:theme xmlns:a="http://schemas.openxmlformats.org/drawingml/2006/main" name="3_Celestial">
  <a:themeElements>
    <a:clrScheme name="Celestial">
      <a:dk1>
        <a:sysClr val="windowText" lastClr="000000"/>
      </a:dk1>
      <a:lt1>
        <a:sysClr val="window" lastClr="FFFFFF"/>
      </a:lt1>
      <a:dk2>
        <a:srgbClr val="3F296A"/>
      </a:dk2>
      <a:lt2>
        <a:srgbClr val="EBEBEB"/>
      </a:lt2>
      <a:accent1>
        <a:srgbClr val="E84574"/>
      </a:accent1>
      <a:accent2>
        <a:srgbClr val="798FF2"/>
      </a:accent2>
      <a:accent3>
        <a:srgbClr val="95C369"/>
      </a:accent3>
      <a:accent4>
        <a:srgbClr val="EE875A"/>
      </a:accent4>
      <a:accent5>
        <a:srgbClr val="C363E8"/>
      </a:accent5>
      <a:accent6>
        <a:srgbClr val="6AADC8"/>
      </a:accent6>
      <a:hlink>
        <a:srgbClr val="FE80C7"/>
      </a:hlink>
      <a:folHlink>
        <a:srgbClr val="FBA3EC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61DDDE80-2DFA-4F2A-B66F-72059846BDAA}"/>
    </a:ext>
  </a:extLst>
</a:theme>
</file>

<file path=ppt/theme/theme3.xml><?xml version="1.0" encoding="utf-8"?>
<a:theme xmlns:a="http://schemas.openxmlformats.org/drawingml/2006/main" name="Headlines">
  <a:themeElements>
    <a:clrScheme name="Headlines">
      <a:dk1>
        <a:sysClr val="windowText" lastClr="000000"/>
      </a:dk1>
      <a:lt1>
        <a:sysClr val="window" lastClr="FFFFFF"/>
      </a:lt1>
      <a:dk2>
        <a:srgbClr val="1D1A1D"/>
      </a:dk2>
      <a:lt2>
        <a:srgbClr val="F5F5F5"/>
      </a:lt2>
      <a:accent1>
        <a:srgbClr val="439EB7"/>
      </a:accent1>
      <a:accent2>
        <a:srgbClr val="E28B55"/>
      </a:accent2>
      <a:accent3>
        <a:srgbClr val="DCB64D"/>
      </a:accent3>
      <a:accent4>
        <a:srgbClr val="4CA198"/>
      </a:accent4>
      <a:accent5>
        <a:srgbClr val="835B82"/>
      </a:accent5>
      <a:accent6>
        <a:srgbClr val="645135"/>
      </a:accent6>
      <a:hlink>
        <a:srgbClr val="439EB7"/>
      </a:hlink>
      <a:folHlink>
        <a:srgbClr val="835B82"/>
      </a:folHlink>
    </a:clrScheme>
    <a:fontScheme name="Headlines">
      <a:majorFont>
        <a:latin typeface="Century Schoolbook" panose="02040604050505020304"/>
        <a:ea typeface=""/>
        <a:cs typeface=""/>
      </a:majorFont>
      <a:minorFont>
        <a:latin typeface="Corbel" panose="020B0503020204020204"/>
        <a:ea typeface=""/>
        <a:cs typeface=""/>
      </a:minorFont>
    </a:fontScheme>
    <a:fmtScheme name="Headlines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100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88900" dist="25400" dir="10800000">
              <a:srgbClr val="000000">
                <a:alpha val="25000"/>
              </a:srgbClr>
            </a:innerShdw>
            <a:outerShdw blurRad="25400" dist="25400" dir="5400000" rotWithShape="0">
              <a:srgbClr val="FFFFFF">
                <a:alpha val="1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eadlines" id="{3841520A-25F2-4EB8-BE4C-611DB5ABEED9}" vid="{ECD25A4C-D97E-4C12-84B1-63580BFFAEE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Theme4</Template>
  <TotalTime>197</TotalTime>
  <Words>147</Words>
  <Application>Microsoft Office PowerPoint</Application>
  <PresentationFormat>Widescreen</PresentationFormat>
  <Paragraphs>29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Arial</vt:lpstr>
      <vt:lpstr>Calibri</vt:lpstr>
      <vt:lpstr>Calibri Light</vt:lpstr>
      <vt:lpstr>Century Schoolbook</vt:lpstr>
      <vt:lpstr>Corbel</vt:lpstr>
      <vt:lpstr>Theme4</vt:lpstr>
      <vt:lpstr>3_Celestial</vt:lpstr>
      <vt:lpstr>Headlines</vt:lpstr>
      <vt:lpstr>Mayday, Mayday, mayday!</vt:lpstr>
      <vt:lpstr>Solar wind:  are air crew at risk?</vt:lpstr>
      <vt:lpstr>Risks of ionization radiation </vt:lpstr>
      <vt:lpstr>The earth is actually a Magnet</vt:lpstr>
      <vt:lpstr>Aurora</vt:lpstr>
      <vt:lpstr>PowerPoint Presentation</vt:lpstr>
      <vt:lpstr>The solution </vt:lpstr>
      <vt:lpstr>Azimuth and Zenith Angles</vt:lpstr>
      <vt:lpstr>PowerPoint Presentation</vt:lpstr>
      <vt:lpstr>Difference between radiation in northern pole and south pole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Mayday, Mayday, mayday!</dc:title>
  <dc:creator>Quarter of Silence</dc:creator>
  <cp:lastModifiedBy>Quarter of Silence</cp:lastModifiedBy>
  <cp:revision>17</cp:revision>
  <dcterms:created xsi:type="dcterms:W3CDTF">2017-04-30T09:18:42Z</dcterms:created>
  <dcterms:modified xsi:type="dcterms:W3CDTF">2017-04-30T12:36:34Z</dcterms:modified>
</cp:coreProperties>
</file>